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1F86C-74FA-4E9F-B181-D30A6C42B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7EE25-6459-46F4-A9FC-4A37975D8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5CE56-56A7-48F9-B336-0B08FE0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EC241-A483-4008-82AF-98E6A9AF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06AA9-C3B7-4456-A1B3-B3B8D336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7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0F4EB-D5EA-4903-A5F6-EA11CA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52BAA-7DDE-40EE-B3F7-FAAF45FFA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E7816-8756-4B67-AC5B-86F8DEA0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05987-1EDB-4678-8D0F-622006A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1A2ED-1B65-4055-8354-6B130370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2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26451E-2EDC-463C-8ED2-8FC29D298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C2DF59-1817-4631-B12F-258B58006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65B00-4DE1-4A62-B7BE-40F8DB9F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E11A5-463B-4FF0-998E-69D2883B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3063F-2CB8-4955-8416-90B99B59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3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6BE58-8F00-4940-A279-2E50F774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E9A45-E8C9-464A-B355-1AB05F46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14C14-F8AF-4D12-AE16-0D2B0B46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976F9-C598-4648-920E-19061C55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9A348-450B-411B-9A65-CBE57EBF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E8C8D-45B4-4C94-9579-54DFF3A3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AA7378-CD65-4E1D-B10F-066676C5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3A134-C82D-49EE-96C2-A673F1B4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2E379-92B5-459B-87C2-E29866C6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DA1D7-F2F4-4862-9233-1814173A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770DB-9B14-4F30-A99F-12F58D5D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112C8-449F-4AF5-ADCA-C58BADCA8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A4CA47-69D4-48A7-B845-B9BF9265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DA1D2-CE3F-4C2A-89FA-6F0F0FB0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BD00E-CA4C-4525-97DA-9BBDF102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BCB96C-DCD4-44CE-AB1A-30D0D44F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B7047-7A65-416F-AC34-E47279FC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BAA4F-4B9F-466C-A60B-F2283EDA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F632E-BAC3-4F7E-B69B-E50F013AA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C5DEA6-4CC4-437B-9AC2-F0ADE480E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B9DF55-9F2E-4CA3-923B-7CBBEE5FA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580B99-E664-4ED7-B58B-1E61C3F5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9DB0A9-C253-4E30-B4C9-CCED9FD8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BA8826-9284-4382-BAFF-B5647D78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6BCCD-483E-45C8-B02D-A57C389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C9FA5B-E36D-4391-A3EF-FC01C675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578742-19E5-4C59-A8F8-053C8918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6A8D5-FDE1-4BC3-9923-70D069ED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3F6EAC-D231-4210-BF05-F1D3C186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8F8ABF-1195-4FEA-960A-6B421EA3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CAB7C2-840B-4358-91FE-644D337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0C15B-CB4A-4662-A5AF-FEC85060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9AB6D-A691-40F1-ABF4-1B06E309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0E5A29-15A0-4A7E-A350-D6D8467D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BA706-B3FF-4C18-B3BC-4491172D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7ACC7-F462-49E5-B0FE-3981ADB5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137F81-2A26-4FA4-BBAA-C3DFB3BB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E6C2-918B-4801-9784-6A74EA97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30A02F-7B07-4B27-8F4E-D61A9C0D3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87432D-6301-48AD-A4C9-ED3FEE9D1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EEE5C-5D4F-4C9F-A791-627FE9F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63176-8FC3-41E0-B7BC-02497889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E52BE-AC0D-4238-B871-0185700B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4901-2D68-47AF-A2FA-7014DF9D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1723D-94F6-4390-832C-76DE75202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E88D4-9132-4037-9946-37A933E97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C755-ABC7-4655-B70B-A9D268465FF1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AE6E7-C79B-473B-910C-05F0C13A9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A1449-3954-4C29-9D1E-878E4C758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simhotel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vera-96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767C46-629C-43E3-8FDB-26970DE7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3743"/>
            <a:ext cx="12192000" cy="812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86ED-4DF3-4C0C-85A3-74C16C386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1172"/>
            <a:ext cx="4991877" cy="3708192"/>
          </a:xfr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Отель «Вера»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Екатеринбург</a:t>
            </a:r>
            <a:br>
              <a:rPr lang="en-US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Комсомольская 45/7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8 800 55 00 963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www.maksimhotels.com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info@vera-96.ru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171E0C-4B87-4315-848F-8D49E93E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52659"/>
            <a:ext cx="12215949" cy="805447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3D4AE7-EC90-4458-BDEF-209CF916E34E}"/>
              </a:ext>
            </a:extLst>
          </p:cNvPr>
          <p:cNvSpPr txBox="1">
            <a:spLocks/>
          </p:cNvSpPr>
          <p:nvPr/>
        </p:nvSpPr>
        <p:spPr>
          <a:xfrm>
            <a:off x="0" y="3240937"/>
            <a:ext cx="6563360" cy="32816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 </a:t>
            </a:r>
            <a:r>
              <a:rPr lang="ru-RU" sz="3600" b="1" dirty="0">
                <a:ea typeface="Ebrima" panose="02000000000000000000" pitchFamily="2" charset="0"/>
                <a:cs typeface="Ebrima" panose="02000000000000000000" pitchFamily="2" charset="0"/>
              </a:rPr>
              <a:t>номеров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Стандарт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Комфорт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Семейный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Улучшенный </a:t>
            </a:r>
            <a:r>
              <a:rPr lang="en-US" sz="3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cnfylfhn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9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A54D9B-4243-41E4-A25A-20E1D29D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176A9B5-EC32-4445-8F87-CDDD5D81608D}"/>
              </a:ext>
            </a:extLst>
          </p:cNvPr>
          <p:cNvSpPr txBox="1">
            <a:spLocks/>
          </p:cNvSpPr>
          <p:nvPr/>
        </p:nvSpPr>
        <p:spPr>
          <a:xfrm>
            <a:off x="0" y="3317551"/>
            <a:ext cx="9631680" cy="254311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ru-RU" sz="3100" dirty="0">
                <a:ea typeface="Ebrima" panose="02000000000000000000" pitchFamily="2" charset="0"/>
                <a:cs typeface="Ebrima" panose="02000000000000000000" pitchFamily="2" charset="0"/>
              </a:rPr>
              <a:t>В каждом номере: телевизор с плоским экраном,        мини холодильник, электрический чайник, чайный   набор, телефон, бесплатный </a:t>
            </a:r>
            <a:r>
              <a:rPr lang="en-US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wi-fi</a:t>
            </a:r>
            <a:r>
              <a:rPr lang="ru-RU" sz="3100" dirty="0">
                <a:ea typeface="Ebrima" panose="02000000000000000000" pitchFamily="2" charset="0"/>
                <a:cs typeface="Ebrima" panose="02000000000000000000" pitchFamily="2" charset="0"/>
              </a:rPr>
              <a:t>. В санузле: набор косметики, белоснежные полотенца, фен, халат, тапочки.</a:t>
            </a:r>
          </a:p>
        </p:txBody>
      </p:sp>
    </p:spTree>
    <p:extLst>
      <p:ext uri="{BB962C8B-B14F-4D97-AF65-F5344CB8AC3E}">
        <p14:creationId xmlns:p14="http://schemas.microsoft.com/office/powerpoint/2010/main" val="177515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FB4DCB-1F62-4299-A907-1B8982405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3C143A3-B0B3-438E-ABE5-F6557EA5BCF5}"/>
              </a:ext>
            </a:extLst>
          </p:cNvPr>
          <p:cNvSpPr txBox="1">
            <a:spLocks/>
          </p:cNvSpPr>
          <p:nvPr/>
        </p:nvSpPr>
        <p:spPr>
          <a:xfrm>
            <a:off x="5197150" y="111638"/>
            <a:ext cx="6994849" cy="415245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ru-RU" sz="6000" b="1" dirty="0">
                <a:ea typeface="Ebrima" panose="02000000000000000000" pitchFamily="2" charset="0"/>
                <a:cs typeface="Ebrima" panose="02000000000000000000" pitchFamily="2" charset="0"/>
              </a:rPr>
              <a:t>Дополнительные услуги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Завтрак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Обед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Ужин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Трансфер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Размещение с домашними животными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Прохладительные напитки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Стирка, утюжка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1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BDC6E6-1F38-4F9B-B9DF-6D113FFB1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687020" cy="770207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596731-8A3C-4DA6-BD02-78EFC2787BF4}"/>
              </a:ext>
            </a:extLst>
          </p:cNvPr>
          <p:cNvSpPr txBox="1">
            <a:spLocks/>
          </p:cNvSpPr>
          <p:nvPr/>
        </p:nvSpPr>
        <p:spPr>
          <a:xfrm>
            <a:off x="0" y="391886"/>
            <a:ext cx="7142480" cy="4572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 отеле для Вас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Парковка под видеонаблюдением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Бесплатный </a:t>
            </a:r>
            <a:r>
              <a:rPr lang="en-US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Wi-fi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Номера для не курящих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Круглосуточная стойка регистрации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Ежедневная уборка номеров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Гладильная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Прачечная</a:t>
            </a:r>
          </a:p>
        </p:txBody>
      </p:sp>
    </p:spTree>
    <p:extLst>
      <p:ext uri="{BB962C8B-B14F-4D97-AF65-F5344CB8AC3E}">
        <p14:creationId xmlns:p14="http://schemas.microsoft.com/office/powerpoint/2010/main" val="412342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F361C6-8566-421A-AC18-E18D21916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2706"/>
            <a:ext cx="12192000" cy="812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ABF753B-776F-4065-AF1C-E08E11B3B838}"/>
              </a:ext>
            </a:extLst>
          </p:cNvPr>
          <p:cNvSpPr txBox="1">
            <a:spLocks/>
          </p:cNvSpPr>
          <p:nvPr/>
        </p:nvSpPr>
        <p:spPr>
          <a:xfrm>
            <a:off x="0" y="2892490"/>
            <a:ext cx="9631680" cy="346568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ru-RU" sz="5300" b="1" dirty="0">
                <a:ea typeface="Ebrima" panose="02000000000000000000" pitchFamily="2" charset="0"/>
                <a:cs typeface="Ebrima" panose="02000000000000000000" pitchFamily="2" charset="0"/>
              </a:rPr>
              <a:t>Тарифы и акции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 отеле Максим вы всегда сможете выбрать подходящий вариант размещения с питанием или без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Приобрести пакетное предложение с посещением Аквапарка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Воспользоваться акцией для кратковременного пребывания в отеле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Остановиться на ночь по выгодной цене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2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09F68B9-C752-47C2-96D1-D1BE6EDBE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2706"/>
            <a:ext cx="12192000" cy="812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E98835-899B-45A8-9A41-1874AA7ADBA3}"/>
              </a:ext>
            </a:extLst>
          </p:cNvPr>
          <p:cNvSpPr txBox="1">
            <a:spLocks/>
          </p:cNvSpPr>
          <p:nvPr/>
        </p:nvSpPr>
        <p:spPr>
          <a:xfrm>
            <a:off x="0" y="4092409"/>
            <a:ext cx="9631680" cy="249500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ru-RU" sz="3600" b="1" dirty="0">
                <a:ea typeface="Ebrima" panose="02000000000000000000" pitchFamily="2" charset="0"/>
                <a:cs typeface="Ebrima" panose="02000000000000000000" pitchFamily="2" charset="0"/>
              </a:rPr>
              <a:t>Инфраструктура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Отель находится в тихом районе </a:t>
            </a:r>
            <a:r>
              <a:rPr lang="ru-RU" sz="3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Втузгородка</a:t>
            </a: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недалеко от центра города. Рядом с отелем остановки общественного транспорта, продуктовые магазины, аптеки, кафе, рестораны, концертные и спорт площадки. Отель также пользуется высоким спросом у студентов, так как расположен рядом с </a:t>
            </a:r>
            <a:r>
              <a:rPr lang="ru-RU" sz="3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УрФУ</a:t>
            </a: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им. Б.Н. Ельцина 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1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3A9032-3507-42F2-9698-C70C1D7F8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" y="-542363"/>
            <a:ext cx="12190043" cy="740036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372652-C9B9-45A1-A0C6-F5BCB4864EA2}"/>
              </a:ext>
            </a:extLst>
          </p:cNvPr>
          <p:cNvSpPr txBox="1">
            <a:spLocks/>
          </p:cNvSpPr>
          <p:nvPr/>
        </p:nvSpPr>
        <p:spPr>
          <a:xfrm>
            <a:off x="1081508" y="3763080"/>
            <a:ext cx="9631680" cy="32004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Благодарим за выбор нашего отеля!</a:t>
            </a:r>
          </a:p>
          <a:p>
            <a:pPr algn="ctr">
              <a:lnSpc>
                <a:spcPct val="100000"/>
              </a:lnSpc>
            </a:pP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Ждем Вас в гости</a:t>
            </a:r>
          </a:p>
        </p:txBody>
      </p:sp>
    </p:spTree>
    <p:extLst>
      <p:ext uri="{BB962C8B-B14F-4D97-AF65-F5344CB8AC3E}">
        <p14:creationId xmlns:p14="http://schemas.microsoft.com/office/powerpoint/2010/main" val="1209649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230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Ebrima</vt:lpstr>
      <vt:lpstr>Wingdings</vt:lpstr>
      <vt:lpstr>Тема Office</vt:lpstr>
      <vt:lpstr>  Отель «Вера»   Екатеринбург   Комсомольская 45/7   8 800 55 00 963   www.maksimhotels.com   info@vera-96.ru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RBT.ru</dc:creator>
  <cp:lastModifiedBy>RBT.ru</cp:lastModifiedBy>
  <cp:revision>8</cp:revision>
  <dcterms:created xsi:type="dcterms:W3CDTF">2021-11-12T11:35:49Z</dcterms:created>
  <dcterms:modified xsi:type="dcterms:W3CDTF">2021-11-15T12:26:25Z</dcterms:modified>
</cp:coreProperties>
</file>